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73" r:id="rId5"/>
    <p:sldId id="409" r:id="rId6"/>
    <p:sldId id="395" r:id="rId7"/>
    <p:sldId id="418" r:id="rId8"/>
    <p:sldId id="41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A01253-B155-4B2E-B34D-0A17AA4A3029}" v="1" dt="2025-10-16T11:09:23.061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/>
    <p:restoredTop sz="72650" autoAdjust="0"/>
  </p:normalViewPr>
  <p:slideViewPr>
    <p:cSldViewPr snapToGrid="0">
      <p:cViewPr varScale="1">
        <p:scale>
          <a:sx n="63" d="100"/>
          <a:sy n="63" d="100"/>
        </p:scale>
        <p:origin x="10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Sim" userId="4cb6837d-9a09-497c-9f5d-25fd7c715a91" providerId="ADAL" clId="{C8BBA322-CD0F-41FD-ADDF-0F86C9A51E38}"/>
    <pc:docChg chg="custSel modSld">
      <pc:chgData name="Lawrence Sim" userId="4cb6837d-9a09-497c-9f5d-25fd7c715a91" providerId="ADAL" clId="{C8BBA322-CD0F-41FD-ADDF-0F86C9A51E38}" dt="2025-09-17T01:48:52.522" v="6" actId="478"/>
      <pc:docMkLst>
        <pc:docMk/>
      </pc:docMkLst>
      <pc:sldChg chg="addSp delSp modSp mod">
        <pc:chgData name="Lawrence Sim" userId="4cb6837d-9a09-497c-9f5d-25fd7c715a91" providerId="ADAL" clId="{C8BBA322-CD0F-41FD-ADDF-0F86C9A51E38}" dt="2025-09-17T01:48:52.522" v="6" actId="478"/>
        <pc:sldMkLst>
          <pc:docMk/>
          <pc:sldMk cId="2906481927" sldId="418"/>
        </pc:sldMkLst>
        <pc:picChg chg="add mod">
          <ac:chgData name="Lawrence Sim" userId="4cb6837d-9a09-497c-9f5d-25fd7c715a91" providerId="ADAL" clId="{C8BBA322-CD0F-41FD-ADDF-0F86C9A51E38}" dt="2025-09-17T01:48:14.139" v="5"/>
          <ac:picMkLst>
            <pc:docMk/>
            <pc:sldMk cId="2906481927" sldId="418"/>
            <ac:picMk id="2" creationId="{18D7E4FC-FE37-E600-71E1-20614DF0F9BC}"/>
          </ac:picMkLst>
        </pc:picChg>
      </pc:sldChg>
      <pc:sldChg chg="addSp delSp modSp mod">
        <pc:chgData name="Lawrence Sim" userId="4cb6837d-9a09-497c-9f5d-25fd7c715a91" providerId="ADAL" clId="{C8BBA322-CD0F-41FD-ADDF-0F86C9A51E38}" dt="2025-09-17T01:48:01.557" v="3" actId="1076"/>
        <pc:sldMkLst>
          <pc:docMk/>
          <pc:sldMk cId="1485332430" sldId="419"/>
        </pc:sldMkLst>
        <pc:picChg chg="add mod">
          <ac:chgData name="Lawrence Sim" userId="4cb6837d-9a09-497c-9f5d-25fd7c715a91" providerId="ADAL" clId="{C8BBA322-CD0F-41FD-ADDF-0F86C9A51E38}" dt="2025-09-17T01:48:01.557" v="3" actId="1076"/>
          <ac:picMkLst>
            <pc:docMk/>
            <pc:sldMk cId="1485332430" sldId="419"/>
            <ac:picMk id="7" creationId="{BF9C2F9F-EAF8-2D65-8772-A9E36B54C870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custSel mod modSld">
      <pc:chgData name="Georgi Tomlinson" userId="e76ba389-74dd-4eca-9c14-31753fa7139d" providerId="ADAL" clId="{16A08A37-8542-4EA5-9490-09A5BDD0C9B5}" dt="2025-10-08T01:01:18.746" v="1" actId="33475"/>
      <pc:docMkLst>
        <pc:docMk/>
      </pc:docMkLst>
      <pc:sldChg chg="delSp mod">
        <pc:chgData name="Georgi Tomlinson" userId="e76ba389-74dd-4eca-9c14-31753fa7139d" providerId="ADAL" clId="{16A08A37-8542-4EA5-9490-09A5BDD0C9B5}" dt="2025-10-08T01:01:17.853" v="0" actId="478"/>
        <pc:sldMkLst>
          <pc:docMk/>
          <pc:sldMk cId="2248824183" sldId="373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652E2-CD69-A8ED-19E9-D01410FFD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447F77-8504-14BE-DF2A-72A39763C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FDA9B-FB8D-13DB-8D3F-B168BF4D7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E4CD2-7AC3-1FCE-E00E-F6D07C4D35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0685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9C64BDE-6EFE-F1C0-F540-A987C4B7B2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799">
            <a:off x="11582400" y="242887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57684CC-FADF-5816-1DC8-23DBCF2E13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3675">
            <a:off x="11563350" y="435769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F8D8FF6D-3842-9877-6808-A6B955C25F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5973">
            <a:off x="11537517" y="613740"/>
            <a:ext cx="388919" cy="135060"/>
          </a:xfrm>
          <a:prstGeom prst="rect">
            <a:avLst/>
          </a:prstGeom>
          <a:noFill/>
        </p:spPr>
      </p:pic>
      <p:pic>
        <p:nvPicPr>
          <p:cNvPr id="16" name="Picture Placeholder 15" descr="A person wearing a hard hat and blue jumpsuit&#10;&#10;AI-generated content may be incorrect.">
            <a:extLst>
              <a:ext uri="{FF2B5EF4-FFF2-40B4-BE49-F238E27FC236}">
                <a16:creationId xmlns:a16="http://schemas.microsoft.com/office/drawing/2014/main" id="{30DDEBD3-5A7D-FB28-CC5D-01A2A273DE6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E0C711E-6545-D164-5F0A-C25517944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68140"/>
            <a:ext cx="9053990" cy="820600"/>
          </a:xfrm>
        </p:spPr>
        <p:txBody>
          <a:bodyPr/>
          <a:lstStyle/>
          <a:p>
            <a:r>
              <a:rPr lang="en-US" sz="5400" dirty="0"/>
              <a:t>Tolerance Troubleshooting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619955" cy="903700"/>
          </a:xfrm>
        </p:spPr>
        <p:txBody>
          <a:bodyPr/>
          <a:lstStyle/>
          <a:p>
            <a:r>
              <a:rPr lang="en-US" dirty="0"/>
              <a:t>Module 5.18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094898" cy="524553"/>
          </a:xfrm>
        </p:spPr>
        <p:txBody>
          <a:bodyPr/>
          <a:lstStyle/>
          <a:p>
            <a:r>
              <a:rPr lang="en-US" dirty="0"/>
              <a:t>Tolerance Troubleshooting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341130"/>
              </p:ext>
            </p:extLst>
          </p:nvPr>
        </p:nvGraphicFramePr>
        <p:xfrm>
          <a:off x="1055941" y="1702904"/>
          <a:ext cx="4895850" cy="144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Tolerance troubleshooting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24987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Meat Mallet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416523"/>
          </a:xfrm>
        </p:spPr>
        <p:txBody>
          <a:bodyPr/>
          <a:lstStyle/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Evaluate defect causes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Identify correction methods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5" name="Picture Placeholder 14" descr="A person and person in overalls looking at a small object&#10;&#10;AI-generated content may be incorrect.">
            <a:extLst>
              <a:ext uri="{FF2B5EF4-FFF2-40B4-BE49-F238E27FC236}">
                <a16:creationId xmlns:a16="http://schemas.microsoft.com/office/drawing/2014/main" id="{29F00F28-35D1-F9E9-6053-6196D0225C8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1BBF2-3069-6E39-109D-145C90C0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21641-9D41-5F36-3A45-470704DE2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941" y="1897877"/>
            <a:ext cx="3203576" cy="2687641"/>
          </a:xfrm>
        </p:spPr>
        <p:txBody>
          <a:bodyPr/>
          <a:lstStyle/>
          <a:p>
            <a:r>
              <a:rPr lang="en-US" dirty="0"/>
              <a:t>Tools you’ll need to check the tolerances: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Venier caliper,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Engineering square,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Ruler,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Pencil/pen,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C145F9D-D60A-B859-405D-9831860B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094898" cy="524553"/>
          </a:xfrm>
        </p:spPr>
        <p:txBody>
          <a:bodyPr/>
          <a:lstStyle/>
          <a:p>
            <a:r>
              <a:rPr lang="en-US" dirty="0"/>
              <a:t>Tolerance Troubleshooting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D5B38B-DF6C-6F31-D0B3-07D46D5274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US" dirty="0"/>
              <a:t>Meat Mallet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D7E4FC-FE37-E600-71E1-20614DF0F9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689" y="1586508"/>
            <a:ext cx="671834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81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E406A-4F3C-EF93-B5B9-227A7CFC21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8" y="1586508"/>
            <a:ext cx="3203577" cy="304699"/>
          </a:xfrm>
        </p:spPr>
        <p:txBody>
          <a:bodyPr/>
          <a:lstStyle/>
          <a:p>
            <a:r>
              <a:rPr lang="en-AU" dirty="0"/>
              <a:t>Common issues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9BA208-ECB8-2B09-152C-08D5CD8283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891207"/>
            <a:ext cx="3203576" cy="5031872"/>
          </a:xfrm>
        </p:spPr>
        <p:txBody>
          <a:bodyPr vert="horz" wrap="square" lIns="0" tIns="144000" rIns="0" bIns="0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Misalignment of the M16 thread on the shaft and head.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Excessive long thread on the  shaft - shaft shoulder does not contact with the top surface of the head.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>
                <a:latin typeface="Arial"/>
                <a:cs typeface="Arial"/>
              </a:rPr>
              <a:t>Tapped hole on the head is not square.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Tapped hole on the head penetrates through the other side.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The spacing of the teeth is not uniform.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Overall dimensions of the assembly do not meet the tolerance limits.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Deburr all sharp edges.</a:t>
            </a:r>
          </a:p>
          <a:p>
            <a:endParaRPr lang="en-AU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3B5C9AD-FFCE-569D-D9EA-339D46632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094898" cy="524553"/>
          </a:xfrm>
        </p:spPr>
        <p:txBody>
          <a:bodyPr/>
          <a:lstStyle/>
          <a:p>
            <a:r>
              <a:rPr lang="en-GB" dirty="0"/>
              <a:t>Tolerance Troubleshooting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AB9262-A3C8-F03B-B860-1BB9799A72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9C2F9F-EAF8-2D65-8772-A9E36B54C87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689" y="1586508"/>
            <a:ext cx="6718347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332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ADFB181-AB39-40A8-BCA4-5375D19C27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10457</TotalTime>
  <Words>143</Words>
  <Application>Microsoft Office PowerPoint</Application>
  <PresentationFormat>Widescreen</PresentationFormat>
  <Paragraphs>30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Aptos</vt:lpstr>
      <vt:lpstr>Office Theme</vt:lpstr>
      <vt:lpstr>Tolerance Troubleshooting</vt:lpstr>
      <vt:lpstr>Tolerance Troubleshooting</vt:lpstr>
      <vt:lpstr>Learning Objectives</vt:lpstr>
      <vt:lpstr>Tolerance Troubleshooting</vt:lpstr>
      <vt:lpstr>Tolerance Troubleshooting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41</cp:revision>
  <dcterms:created xsi:type="dcterms:W3CDTF">2023-10-22T03:23:40Z</dcterms:created>
  <dcterms:modified xsi:type="dcterms:W3CDTF">2025-10-16T11:09:26Z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2025-10-08T01:01:18Z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aabe9fad-2408-4413-abf8-36d7d35408d9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